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2" d="100"/>
          <a:sy n="62" d="100"/>
        </p:scale>
        <p:origin x="123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264907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427330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3062748" cy="646331"/>
          </a:xfrm>
          <a:prstGeom prst="rect">
            <a:avLst/>
          </a:prstGeom>
          <a:noFill/>
        </p:spPr>
        <p:txBody>
          <a:bodyPr wrap="square" lIns="91440" tIns="45720" rIns="91440" bIns="45720" rtlCol="0" anchor="t">
            <a:spAutoFit/>
          </a:bodyPr>
          <a:lstStyle/>
          <a:p>
            <a:r>
              <a:rPr lang="en-US" b="1" dirty="0">
                <a:solidFill>
                  <a:schemeClr val="bg2"/>
                </a:solidFill>
                <a:latin typeface="Abadi"/>
                <a:ea typeface="SF Pro" pitchFamily="2" charset="0"/>
                <a:cs typeface="SF Pro" pitchFamily="2" charset="0"/>
              </a:rPr>
              <a:t>Muhammad </a:t>
            </a:r>
            <a:r>
              <a:rPr lang="en-US" b="1" dirty="0" err="1">
                <a:solidFill>
                  <a:schemeClr val="bg2"/>
                </a:solidFill>
                <a:latin typeface="Abadi"/>
                <a:ea typeface="SF Pro" pitchFamily="2" charset="0"/>
                <a:cs typeface="SF Pro" pitchFamily="2" charset="0"/>
              </a:rPr>
              <a:t>Samsuzzaman</a:t>
            </a:r>
            <a:endParaRPr lang="en-US" b="1" dirty="0">
              <a:solidFill>
                <a:schemeClr val="bg2"/>
              </a:solidFill>
              <a:latin typeface="Abadi"/>
              <a:ea typeface="SF Pro" pitchFamily="2" charset="0"/>
              <a:cs typeface="SF Pro" pitchFamily="2" charset="0"/>
            </a:endParaRPr>
          </a:p>
          <a:p>
            <a:r>
              <a:rPr lang="en-US" b="1" dirty="0">
                <a:solidFill>
                  <a:schemeClr val="bg2"/>
                </a:solidFill>
                <a:latin typeface="Abadi" panose="020B0604020104020204" pitchFamily="34" charset="0"/>
                <a:ea typeface="SF Pro" pitchFamily="2" charset="0"/>
                <a:cs typeface="SF Pro" pitchFamily="2" charset="0"/>
              </a:rPr>
              <a:t>02.07.2022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Exploratory data </a:t>
            </a:r>
            <a:r>
              <a:rPr lang="en-US" sz="2200" dirty="0" err="1">
                <a:solidFill>
                  <a:schemeClr val="accent3">
                    <a:lumMod val="25000"/>
                  </a:schemeClr>
                </a:solidFill>
                <a:latin typeface="Abadi" panose="020B0604020104020204" pitchFamily="34" charset="0"/>
              </a:rPr>
              <a:t>analysiswas</a:t>
            </a:r>
            <a:r>
              <a:rPr lang="en-US" sz="2200" dirty="0">
                <a:solidFill>
                  <a:schemeClr val="accent3">
                    <a:lumMod val="25000"/>
                  </a:schemeClr>
                </a:solidFill>
                <a:latin typeface="Abadi" panose="020B0604020104020204" pitchFamily="34" charset="0"/>
              </a:rPr>
              <a:t> performed and determined the training labels.</a:t>
            </a:r>
          </a:p>
          <a:p>
            <a:r>
              <a:rPr lang="en-US" sz="2200" dirty="0">
                <a:solidFill>
                  <a:schemeClr val="accent3">
                    <a:lumMod val="25000"/>
                  </a:schemeClr>
                </a:solidFill>
                <a:latin typeface="Abadi" panose="020B0604020104020204" pitchFamily="34" charset="0"/>
              </a:rPr>
              <a:t>The number of launches at each site, and the number and occurrence of each orbits was calculated</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https://github.com/tanim242/IBM-Data-Science-Professional-Certificate/blob/main/Applied%20Data%20Science%20Capstone/labs-jupyter-spacex-Data%20wrangling.ipynb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data was explored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https://github.com/tanim242/IBM-Data-Science-Professional-Certificate/blob/main/Applied%20Data%20Science%20Capstone/jupyter-labs-eda-dataviz.ipynb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0"/>
            <a:ext cx="9745589" cy="517122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SpaceX dataset was loaded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EDA with SQL was applied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a:t>
            </a:r>
          </a:p>
          <a:p>
            <a:pPr marL="0" indent="0">
              <a:lnSpc>
                <a:spcPct val="100000"/>
              </a:lnSpc>
              <a:spcBef>
                <a:spcPts val="1400"/>
              </a:spcBef>
              <a:buNone/>
            </a:pPr>
            <a:r>
              <a:rPr lang="en-US" sz="2200" dirty="0">
                <a:solidFill>
                  <a:srgbClr val="00B0F0"/>
                </a:solidFill>
                <a:latin typeface="Abadi"/>
              </a:rPr>
              <a:t>https://github.com/tanim242/IBM-Data-Science-Professional-Certificate/blob/main/Applied%20Data%20Science%20Capstone/jupyter-labs-eda-sql-coursera.ipynb</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was built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https://github.com/tanim242/IBM-Data-Science-Professional-Certificate/blob/main/Applied%20Data%20Science%20Capstone/Plotly_dash.py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loaded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https://github.com/tanim242/IBM-Data-Science-Professional-Certificate/blob/main/Applied%20Data%20Science%20Capstone/SpaceX_Machine%20Learning%20Prediction_Part_5.ipynb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get request was used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dirty="0">
                <a:solidFill>
                  <a:srgbClr val="00B0F0"/>
                </a:solidFill>
                <a:latin typeface="Abadi" panose="020B0604020104020204" pitchFamily="34" charset="0"/>
              </a:rPr>
              <a:t> https://github.com/tanim242/IBM-Data-Science-Professional-Certificate/blob/main/Applied%20Data%20Science%20Capstone/jupyter-labs-spacex-data-collection-api.ipynb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scrapping was applied to webscrap Falcon 9 launch records with BeautifulSoup </a:t>
            </a:r>
          </a:p>
          <a:p>
            <a:pPr>
              <a:lnSpc>
                <a:spcPct val="100000"/>
              </a:lnSpc>
              <a:spcBef>
                <a:spcPts val="1400"/>
              </a:spcBef>
            </a:pPr>
            <a:r>
              <a:rPr lang="en-US" sz="2200" dirty="0">
                <a:solidFill>
                  <a:schemeClr val="accent3">
                    <a:lumMod val="25000"/>
                  </a:schemeClr>
                </a:solidFill>
                <a:latin typeface="Abadi"/>
              </a:rPr>
              <a:t>The table was parsed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https://github.com/tanim242/IBM-Data-Science-Professional-Certificate/tree/main/Applied%20Data%20Science%20Capstone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1334</TotalTime>
  <Words>1829</Words>
  <Application>Microsoft Office PowerPoint</Application>
  <PresentationFormat>Widescreen</PresentationFormat>
  <Paragraphs>208</Paragraphs>
  <Slides>46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Tanim</cp:lastModifiedBy>
  <cp:revision>201</cp:revision>
  <dcterms:created xsi:type="dcterms:W3CDTF">2021-04-29T18:58:34Z</dcterms:created>
  <dcterms:modified xsi:type="dcterms:W3CDTF">2022-07-02T01:25:00Z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